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5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5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07" r:id="rId122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22" Type="http://schemas.openxmlformats.org/officeDocument/2006/relationships/slide" Target="slides/slide52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38.gif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5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9" name="Shape 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Google Shape;4110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1" name="Google Shape;4111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12" name="Google Shape;4112;p5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38.gif"/></Relationships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3" name="Shape 4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4" name="Google Shape;4114;p608"/>
          <p:cNvSpPr txBox="1"/>
          <p:nvPr>
            <p:ph idx="1" type="body"/>
          </p:nvPr>
        </p:nvSpPr>
        <p:spPr>
          <a:xfrm>
            <a:off x="304800" y="394335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93939"/>
              </a:buClr>
              <a:buSzPts val="1400"/>
              <a:buFont typeface="Arial"/>
              <a:buNone/>
            </a:pPr>
            <a:r>
              <a:rPr b="0" i="0" lang="zh-CN" sz="1800" u="none" cap="none" strike="noStrike">
                <a:solidFill>
                  <a:srgbClr val="393939"/>
                </a:solidFill>
                <a:latin typeface="Arial"/>
                <a:ea typeface="Arial"/>
                <a:cs typeface="Arial"/>
                <a:sym typeface="Arial"/>
              </a:rPr>
              <a:t>Using Design view. </a:t>
            </a:r>
            <a:endParaRPr b="0" i="0" sz="1800" u="none" cap="none" strike="noStrike">
              <a:solidFill>
                <a:srgbClr val="39393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5" name="Google Shape;4115;p608"/>
          <p:cNvSpPr txBox="1"/>
          <p:nvPr>
            <p:ph idx="2" type="body"/>
          </p:nvPr>
        </p:nvSpPr>
        <p:spPr>
          <a:xfrm>
            <a:off x="0" y="742950"/>
            <a:ext cx="2667000" cy="9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lnSpc>
                <a:spcPct val="100000"/>
              </a:lnSpc>
              <a:spcBef>
                <a:spcPts val="320"/>
              </a:spcBef>
              <a:spcAft>
                <a:spcPts val="30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rPr b="0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the </a:t>
            </a: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Type</a:t>
            </a:r>
            <a:r>
              <a:rPr b="0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column, use the list next to a field name to choose a data type for that field.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6" name="Google Shape;4116;p608"/>
          <p:cNvSpPr txBox="1"/>
          <p:nvPr>
            <p:ph idx="3" type="body"/>
          </p:nvPr>
        </p:nvSpPr>
        <p:spPr>
          <a:xfrm>
            <a:off x="539552" y="3003798"/>
            <a:ext cx="5616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rPr b="0" i="0" lang="zh-C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 always, save your changes and give your new table a name that describes the data it contains.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7" name="Google Shape;4117;p608"/>
          <p:cNvSpPr txBox="1"/>
          <p:nvPr/>
        </p:nvSpPr>
        <p:spPr>
          <a:xfrm>
            <a:off x="6248400" y="1720168"/>
            <a:ext cx="26670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lnSpc>
                <a:spcPct val="100000"/>
              </a:lnSpc>
              <a:spcBef>
                <a:spcPts val="320"/>
              </a:spcBef>
              <a:spcAft>
                <a:spcPts val="300"/>
              </a:spcAft>
              <a:buClr>
                <a:schemeClr val="accent6"/>
              </a:buClr>
              <a:buSzPts val="1600"/>
              <a:buFont typeface="Arial"/>
              <a:buNone/>
            </a:pPr>
            <a:r>
              <a:rPr b="0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Optionally, use the </a:t>
            </a: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Field Properties</a:t>
            </a:r>
            <a:r>
              <a:rPr b="0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pane to set properties for individual fields. 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8" name="Google Shape;4118;p608"/>
          <p:cNvSpPr txBox="1"/>
          <p:nvPr>
            <p:ph type="title"/>
          </p:nvPr>
        </p:nvSpPr>
        <p:spPr>
          <a:xfrm>
            <a:off x="533400" y="85725"/>
            <a:ext cx="8077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19" name="Google Shape;4119;p608"/>
          <p:cNvSpPr txBox="1"/>
          <p:nvPr>
            <p:ph idx="4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rtl="0" algn="l">
              <a:lnSpc>
                <a:spcPct val="100000"/>
              </a:lnSpc>
              <a:spcBef>
                <a:spcPts val="640"/>
              </a:spcBef>
              <a:spcAft>
                <a:spcPts val="30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4120" name="Google Shape;4120;p6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3850" y="742950"/>
            <a:ext cx="4250531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4121" name="Google Shape;4121;p608"/>
          <p:cNvSpPr txBox="1"/>
          <p:nvPr>
            <p:ph idx="11" type="ftr"/>
          </p:nvPr>
        </p:nvSpPr>
        <p:spPr>
          <a:xfrm>
            <a:off x="2590800" y="3575448"/>
            <a:ext cx="39624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C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